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1" r:id="rId6"/>
    <p:sldId id="279" r:id="rId7"/>
    <p:sldId id="281" r:id="rId8"/>
    <p:sldId id="280" r:id="rId9"/>
    <p:sldId id="257" r:id="rId10"/>
    <p:sldId id="275" r:id="rId11"/>
    <p:sldId id="276" r:id="rId12"/>
    <p:sldId id="28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Design, Morph, Annotate, Work Together, Tell Me" id="{B9B51309-D148-4332-87C2-07BE32FBCA3B}">
          <p14:sldIdLst>
            <p14:sldId id="271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Learn More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241" autoAdjust="0"/>
  </p:normalViewPr>
  <p:slideViewPr>
    <p:cSldViewPr snapToGrid="0">
      <p:cViewPr>
        <p:scale>
          <a:sx n="66" d="100"/>
          <a:sy n="66" d="100"/>
        </p:scale>
        <p:origin x="667" y="30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11/21/2024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microsoft.com/office/2017/04/relationships/track" Target="../media/track1.vtt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7.jpe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21.emf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go.microsoft.com/fwlink/?linkid=2235098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go.microsoft.com/fwlink/?LinkId=617172" TargetMode="External"/><Relationship Id="rId5" Type="http://schemas.openxmlformats.org/officeDocument/2006/relationships/image" Target="../media/image25.png"/><Relationship Id="rId4" Type="http://schemas.openxmlformats.org/officeDocument/2006/relationships/hyperlink" Target="http://go.microsoft.com/fwlink/?LinkId=623327" TargetMode="External"/><Relationship Id="rId9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Welcome to PowerPoint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5 tips for a simpler way to work</a:t>
            </a:r>
          </a:p>
        </p:txBody>
      </p:sp>
      <p:pic>
        <p:nvPicPr>
          <p:cNvPr id="4" name="Picture 3" descr="PowerPoint program icon"/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invGray">
          <a:xfrm>
            <a:off x="670216" y="5193062"/>
            <a:ext cx="822960" cy="822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C59448-520B-643E-DC19-219C70A40861}"/>
              </a:ext>
            </a:extLst>
          </p:cNvPr>
          <p:cNvSpPr txBox="1"/>
          <p:nvPr/>
        </p:nvSpPr>
        <p:spPr>
          <a:xfrm>
            <a:off x="3352800" y="38184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saxibin172@nozamas.com</a:t>
            </a:r>
          </a:p>
        </p:txBody>
      </p:sp>
      <p:pic>
        <p:nvPicPr>
          <p:cNvPr id="1026" name="Picture 2" descr="Preview Image">
            <a:extLst>
              <a:ext uri="{FF2B5EF4-FFF2-40B4-BE49-F238E27FC236}">
                <a16:creationId xmlns:a16="http://schemas.microsoft.com/office/drawing/2014/main" id="{29F7C6F2-5DAD-F56A-6F94-8D2C2092F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B86199-18E4-FEF0-399E-C4F24D3459B2}"/>
              </a:ext>
            </a:extLst>
          </p:cNvPr>
          <p:cNvSpPr txBox="1"/>
          <p:nvPr/>
        </p:nvSpPr>
        <p:spPr>
          <a:xfrm>
            <a:off x="2163392" y="5839679"/>
            <a:ext cx="3798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Ramachandra Barik</a:t>
            </a:r>
          </a:p>
          <a:p>
            <a:r>
              <a:rPr lang="en-IN" b="1" dirty="0">
                <a:solidFill>
                  <a:srgbClr val="FFFF00"/>
                </a:solidFill>
              </a:rPr>
              <a:t>Email:-ramab93485@gmail.com</a:t>
            </a:r>
          </a:p>
          <a:p>
            <a:r>
              <a:rPr lang="en-IN" b="1" dirty="0">
                <a:solidFill>
                  <a:schemeClr val="tx2">
                    <a:lumMod val="75000"/>
                  </a:schemeClr>
                </a:solidFill>
              </a:rPr>
              <a:t>Mob-6370827193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Designer helps you get your point across</a:t>
            </a:r>
          </a:p>
        </p:txBody>
      </p:sp>
      <p:sp>
        <p:nvSpPr>
          <p:cNvPr id="38" name="Content Placeholder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PowerPoint Designer suggests professional designs for your presentation, based on the content in your slides. 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Designer is a subscription-only feature.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have an Office 365 subscription, the next slide shows you how it works in a new presentation.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 descr="Design ideas pane showing different design option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7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  <p:pic>
        <p:nvPicPr>
          <p:cNvPr id="6146" name="Picture 2" descr="Preview Image">
            <a:extLst>
              <a:ext uri="{FF2B5EF4-FFF2-40B4-BE49-F238E27FC236}">
                <a16:creationId xmlns:a16="http://schemas.microsoft.com/office/drawing/2014/main" id="{35EA8380-FFC2-8EC0-150B-BA63F553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to use PowerPoint Designer</a:t>
            </a:r>
          </a:p>
        </p:txBody>
      </p:sp>
      <p:sp>
        <p:nvSpPr>
          <p:cNvPr id="25" name="Content Placeholder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it works:</a:t>
            </a:r>
          </a:p>
        </p:txBody>
      </p:sp>
      <p:grpSp>
        <p:nvGrpSpPr>
          <p:cNvPr id="18" name="Group 17" descr="Small circle with number 1 inside  indicating step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 descr="Numb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Content Placeholder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 a new presentation by going to </a:t>
            </a:r>
            <a: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File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New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Blank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Presentation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3" name="Group 32" descr="Small circle with number 2 inside  indicating step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 descr="Number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Content Placeholder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2000"/>
              </a:spcAft>
              <a:buNone/>
              <a:defRPr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 the very first slide, add a picture: Go to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Insert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Pictures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or </a:t>
            </a:r>
            <a: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Insert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Online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Pictures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choose the picture.</a:t>
            </a:r>
            <a:b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Hint: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 need to be online when you add the picture.</a:t>
            </a:r>
          </a:p>
        </p:txBody>
      </p:sp>
      <p:grpSp>
        <p:nvGrpSpPr>
          <p:cNvPr id="22" name="Group 21" descr="Small circle with number 3 inside  indicating step 3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Oval 2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 descr="Number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Content Placeholder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When PowerPoint asks your permission to get design ideas, select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 </a:t>
            </a:r>
            <a: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Let's Go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7" name="Group 36" descr="Small circle with number 4 inside  indicating step 4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Oval 37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 descr="Number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Content Placeholder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2000"/>
              </a:spcAft>
              <a:buNone/>
              <a:defRPr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Choose a design you like from the </a:t>
            </a:r>
            <a: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Design Ideas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 pane.</a:t>
            </a:r>
          </a:p>
        </p:txBody>
      </p:sp>
      <p:pic>
        <p:nvPicPr>
          <p:cNvPr id="29" name="Picture 28" descr="Insert tab with option to insert pictur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200" y="1455791"/>
            <a:ext cx="2795082" cy="1592728"/>
          </a:xfrm>
          <a:prstGeom prst="rect">
            <a:avLst/>
          </a:prstGeom>
        </p:spPr>
      </p:pic>
      <p:pic>
        <p:nvPicPr>
          <p:cNvPr id="23" name="Picture 22" descr="Design ideas dialog box asking for user confirmation to get design ide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033" y="3067244"/>
            <a:ext cx="2900887" cy="3506681"/>
          </a:xfrm>
          <a:prstGeom prst="rect">
            <a:avLst/>
          </a:prstGeom>
        </p:spPr>
      </p:pic>
      <p:pic>
        <p:nvPicPr>
          <p:cNvPr id="2050" name="Picture 2" descr="Preview Image">
            <a:extLst>
              <a:ext uri="{FF2B5EF4-FFF2-40B4-BE49-F238E27FC236}">
                <a16:creationId xmlns:a16="http://schemas.microsoft.com/office/drawing/2014/main" id="{430A960C-74F0-C256-E253-11D724A26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eview Image">
            <a:extLst>
              <a:ext uri="{FF2B5EF4-FFF2-40B4-BE49-F238E27FC236}">
                <a16:creationId xmlns:a16="http://schemas.microsoft.com/office/drawing/2014/main" id="{E83EC9A1-F80C-4E03-E451-954646973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4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orph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Morph video" descr="Video showing an example of the Morph feature which can be played or paused using the short-key Alt+P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4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  <p:pic>
        <p:nvPicPr>
          <p:cNvPr id="5124" name="Picture 4" descr="Preview Image">
            <a:extLst>
              <a:ext uri="{FF2B5EF4-FFF2-40B4-BE49-F238E27FC236}">
                <a16:creationId xmlns:a16="http://schemas.microsoft.com/office/drawing/2014/main" id="{7B02DACD-5164-38DF-566C-77AB66DCB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Morph</a:t>
            </a:r>
          </a:p>
        </p:txBody>
      </p:sp>
      <p:sp>
        <p:nvSpPr>
          <p:cNvPr id="30" name="Content Placeholder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/>
              <a:t>Try it yourself with these two simple “planets”:</a:t>
            </a:r>
          </a:p>
        </p:txBody>
      </p:sp>
      <p:grpSp>
        <p:nvGrpSpPr>
          <p:cNvPr id="13" name="Group 12" descr="Small circle with number 1 inside  indicating step 1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val 1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 descr="Numb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Content Placeholder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Duplicate this slide: Right-click the slide thumbnail and select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Duplicate Slide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8" name="Group 17" descr="Small circle with number 2 inside  indicating step 2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val 22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 descr="Number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Content Placeholder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the second of these two identical slides, change the shapes on the right in some way (move, resize, change color), then go to </a:t>
            </a:r>
            <a: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Transitions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Morph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6" name="Group 25" descr="Small circle with number 3 inside  indicating step 3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Oval 26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 descr="Number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Content Placeholder 17"/>
          <p:cNvSpPr txBox="1">
            <a:spLocks/>
          </p:cNvSpPr>
          <p:nvPr/>
        </p:nvSpPr>
        <p:spPr>
          <a:xfrm>
            <a:off x="1076799" y="4360521"/>
            <a:ext cx="2784602" cy="1110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Return to the first of the two slides and press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Slide Show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button and then select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Play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see your circle morph!</a:t>
            </a:r>
          </a:p>
        </p:txBody>
      </p:sp>
      <p:sp>
        <p:nvSpPr>
          <p:cNvPr id="17" name="Content Placeholder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Hint: </a:t>
            </a:r>
            <a:r>
              <a:rPr lang="en-US" dirty="0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Effect Options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gives you even more options for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Morph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2" name="Picture 1" descr="Slide thumbnail context menu showing the Duplicate Slide optio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391" y="1455491"/>
            <a:ext cx="1402148" cy="1803887"/>
          </a:xfrm>
          <a:prstGeom prst="rect">
            <a:avLst/>
          </a:prstGeom>
        </p:spPr>
      </p:pic>
      <p:pic>
        <p:nvPicPr>
          <p:cNvPr id="6" name="Picture 5" descr="Transition tab showing morph transitio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896" y="3159609"/>
            <a:ext cx="2468760" cy="1185923"/>
          </a:xfrm>
          <a:prstGeom prst="rect">
            <a:avLst/>
          </a:prstGeom>
        </p:spPr>
      </p:pic>
      <p:pic>
        <p:nvPicPr>
          <p:cNvPr id="5" name="Picture 4" descr="Slide Show butt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079" y="4344232"/>
            <a:ext cx="2134319" cy="88708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296866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 descr="Large, blue circle with a small light blue circle inside"/>
          <p:cNvSpPr/>
          <p:nvPr/>
        </p:nvSpPr>
        <p:spPr>
          <a:xfrm>
            <a:off x="7236525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 descr="Small light blue circle inside a large dark blue circle"/>
          <p:cNvSpPr/>
          <p:nvPr/>
        </p:nvSpPr>
        <p:spPr bwMode="ltGray">
          <a:xfrm>
            <a:off x="8086223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7170" name="Picture 2" descr="Preview Image">
            <a:extLst>
              <a:ext uri="{FF2B5EF4-FFF2-40B4-BE49-F238E27FC236}">
                <a16:creationId xmlns:a16="http://schemas.microsoft.com/office/drawing/2014/main" id="{81B486EB-6D69-953E-30C1-051578C4E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Working together in real time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When you share your presentation with others, you’ll see them working with you at the same time. </a:t>
            </a:r>
            <a:b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it works:</a:t>
            </a:r>
          </a:p>
        </p:txBody>
      </p:sp>
      <p:pic>
        <p:nvPicPr>
          <p:cNvPr id="11" name="Picture 10" descr="Share icon showing number of people  working on the presentation 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84" y="2425111"/>
            <a:ext cx="3262550" cy="1475660"/>
          </a:xfrm>
          <a:prstGeom prst="rect">
            <a:avLst/>
          </a:prstGeom>
        </p:spPr>
      </p:pic>
      <p:grpSp>
        <p:nvGrpSpPr>
          <p:cNvPr id="33" name="Group 32" descr="Small circle with number 1 inside indicating step 1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Oval 3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 descr="Number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Content Placeholder 17"/>
          <p:cNvSpPr txBox="1">
            <a:spLocks/>
          </p:cNvSpPr>
          <p:nvPr/>
        </p:nvSpPr>
        <p:spPr>
          <a:xfrm>
            <a:off x="1066039" y="4571824"/>
            <a:ext cx="2696774" cy="992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Select </a:t>
            </a:r>
            <a:r>
              <a:rPr lang="en-US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from above the ribbon, or by using short-key </a:t>
            </a:r>
            <a:r>
              <a:rPr lang="en-US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Alt-ZS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to invite people to work with you (You can save to the cloud at this point.)</a:t>
            </a:r>
          </a:p>
        </p:txBody>
      </p:sp>
      <p:pic>
        <p:nvPicPr>
          <p:cNvPr id="9" name="Picture 8" descr="Marker showing who is working on a slid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52" y="2434307"/>
            <a:ext cx="3841692" cy="2512928"/>
          </a:xfrm>
          <a:prstGeom prst="rect">
            <a:avLst/>
          </a:prstGeom>
        </p:spPr>
      </p:pic>
      <p:grpSp>
        <p:nvGrpSpPr>
          <p:cNvPr id="36" name="Group 35" descr="Small circle with number 2 inside indicating step 2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Oval 36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 descr="Number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Content Placeholder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When other people are in the presentation, a marker shows who is on which slide…</a:t>
            </a:r>
          </a:p>
        </p:txBody>
      </p:sp>
      <p:pic>
        <p:nvPicPr>
          <p:cNvPr id="12" name="Picture 11" descr="Maker showing the part of the slide being edited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419" y="2350394"/>
            <a:ext cx="3563782" cy="2305344"/>
          </a:xfrm>
          <a:prstGeom prst="rect">
            <a:avLst/>
          </a:prstGeom>
        </p:spPr>
      </p:pic>
      <p:grpSp>
        <p:nvGrpSpPr>
          <p:cNvPr id="39" name="Group 38" descr="Small circle with number 3 inside  indicating step 3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Oval 39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 descr="Number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Content Placeholder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…and the part of the slide they're editing.</a:t>
            </a:r>
          </a:p>
        </p:txBody>
      </p:sp>
      <p:pic>
        <p:nvPicPr>
          <p:cNvPr id="3074" name="Picture 2" descr="Preview Image">
            <a:extLst>
              <a:ext uri="{FF2B5EF4-FFF2-40B4-BE49-F238E27FC236}">
                <a16:creationId xmlns:a16="http://schemas.microsoft.com/office/drawing/2014/main" id="{B1279EC4-858D-4E82-08B9-25411A932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review Image">
            <a:extLst>
              <a:ext uri="{FF2B5EF4-FFF2-40B4-BE49-F238E27FC236}">
                <a16:creationId xmlns:a16="http://schemas.microsoft.com/office/drawing/2014/main" id="{ED72FFD1-2F8E-F2A8-0DCC-BDC55A4FE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You’re an expert with Tell Me</a:t>
            </a:r>
          </a:p>
        </p:txBody>
      </p:sp>
      <p:sp>
        <p:nvSpPr>
          <p:cNvPr id="38" name="Content Placeholder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Tell Me box finds the right command when you need it, </a:t>
            </a:r>
            <a:b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 you can save time and focus on your work.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Try it:</a:t>
            </a:r>
          </a:p>
        </p:txBody>
      </p:sp>
      <p:grpSp>
        <p:nvGrpSpPr>
          <p:cNvPr id="4" name="Group 3" descr="Small circle with number 1 inside  indicating step 1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Oval 1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 descr="Numb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Content Placeholder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Select </a:t>
            </a:r>
            <a:r>
              <a:rPr lang="en-US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Robot picture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 the right.</a:t>
            </a:r>
          </a:p>
        </p:txBody>
      </p:sp>
      <p:grpSp>
        <p:nvGrpSpPr>
          <p:cNvPr id="19" name="Group 18" descr="Small circle with number 2 inside  indicating step 2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Oval 19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 descr="Number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Content Placeholder 17"/>
          <p:cNvSpPr txBox="1">
            <a:spLocks/>
          </p:cNvSpPr>
          <p:nvPr/>
        </p:nvSpPr>
        <p:spPr>
          <a:xfrm>
            <a:off x="1066039" y="3353185"/>
            <a:ext cx="350407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i="1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the </a:t>
            </a:r>
            <a: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Tell Me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box, and then choose </a:t>
            </a:r>
            <a: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Add Animation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1" name="Group 30" descr="Small circle with number 3 inside  indicating step 3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Oval 31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 descr="Number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Content Placeholder 17"/>
          <p:cNvSpPr txBox="1">
            <a:spLocks/>
          </p:cNvSpPr>
          <p:nvPr/>
        </p:nvSpPr>
        <p:spPr>
          <a:xfrm>
            <a:off x="1064636" y="4303697"/>
            <a:ext cx="2134038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Choose an animation effect, like </a:t>
            </a:r>
            <a: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Zoom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and watch </a:t>
            </a:r>
            <a:b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happens.</a:t>
            </a:r>
          </a:p>
        </p:txBody>
      </p:sp>
      <p:sp>
        <p:nvSpPr>
          <p:cNvPr id="25" name="Text Box 16" descr="Select me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en-US" sz="1200" b="1" kern="1000" spc="100" dirty="0">
                <a:ln>
                  <a:noFill/>
                </a:ln>
                <a:solidFill>
                  <a:srgbClr val="D24726"/>
                </a:solidFill>
                <a:effectLst/>
                <a:latin typeface="Segoe UI Semibold" panose="020B0702040204020203" pitchFamily="34" charset="0"/>
                <a:ea typeface="SimHei" panose="02010609060101010101" pitchFamily="49" charset="-122"/>
                <a:cs typeface="Times New Roman" panose="02020603050405020304" pitchFamily="18" charset="0"/>
              </a:rPr>
              <a:t>SELECT ME</a:t>
            </a:r>
            <a:endParaRPr lang="en-US" sz="1200" b="1" kern="1400" dirty="0">
              <a:solidFill>
                <a:srgbClr val="D24726"/>
              </a:solidFill>
              <a:effectLst/>
              <a:latin typeface="Segoe UI Light" panose="020B0502040204020203" pitchFamily="34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 descr="Tell Me box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766" y="3410945"/>
            <a:ext cx="2106152" cy="220833"/>
          </a:xfrm>
          <a:prstGeom prst="rect">
            <a:avLst/>
          </a:prstGeom>
        </p:spPr>
      </p:pic>
      <p:pic>
        <p:nvPicPr>
          <p:cNvPr id="7" name="Picture 6" descr="Animation tab showing zoom opti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240" y="4069080"/>
            <a:ext cx="3803904" cy="2438400"/>
          </a:xfrm>
          <a:prstGeom prst="rect">
            <a:avLst/>
          </a:prstGeom>
        </p:spPr>
      </p:pic>
      <p:pic>
        <p:nvPicPr>
          <p:cNvPr id="24" name="Picture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Picture 22" descr="Robo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  <p:pic>
        <p:nvPicPr>
          <p:cNvPr id="4098" name="Picture 2" descr="Preview Image">
            <a:extLst>
              <a:ext uri="{FF2B5EF4-FFF2-40B4-BE49-F238E27FC236}">
                <a16:creationId xmlns:a16="http://schemas.microsoft.com/office/drawing/2014/main" id="{C49DA151-9756-74DA-FEA0-88E01876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eview Image">
            <a:extLst>
              <a:ext uri="{FF2B5EF4-FFF2-40B4-BE49-F238E27FC236}">
                <a16:creationId xmlns:a16="http://schemas.microsoft.com/office/drawing/2014/main" id="{E457CFC0-50AA-18F2-8B99-847D943D9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Explore without leaving your slides</a:t>
            </a:r>
          </a:p>
        </p:txBody>
      </p:sp>
      <p:sp>
        <p:nvSpPr>
          <p:cNvPr id="16" name="Content Placeholder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Smart Lookup brings research directly in to PowerPoint.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Try it:</a:t>
            </a:r>
          </a:p>
        </p:txBody>
      </p:sp>
      <p:pic>
        <p:nvPicPr>
          <p:cNvPr id="18" name="Picture 17" descr="Three pictures showing the Smart Lookup featur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08" y="2144574"/>
            <a:ext cx="11129521" cy="3198055"/>
          </a:xfrm>
          <a:prstGeom prst="rect">
            <a:avLst/>
          </a:prstGeom>
        </p:spPr>
      </p:pic>
      <p:grpSp>
        <p:nvGrpSpPr>
          <p:cNvPr id="33" name="Group 32" descr="Small circle with number 1 inside  indicating step 1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Oval 3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 descr="Number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Content Placeholder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Right-click in the word </a:t>
            </a:r>
            <a:r>
              <a:rPr lang="en-US" i="1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the following phrase: 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 furniture</a:t>
            </a:r>
          </a:p>
        </p:txBody>
      </p:sp>
      <p:grpSp>
        <p:nvGrpSpPr>
          <p:cNvPr id="36" name="Group 35" descr="Small circle with number 2 inside  indicating step 2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Oval 36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 descr="Number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Content Placeholder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Choose </a:t>
            </a:r>
            <a: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Smart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Lookup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and notice that results are contextual for that phrase, not 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Microsoft Office apps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dirty="0">
              <a:solidFill>
                <a:srgbClr val="D247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oup 38" descr="Small circle with number 3 inside  indicating step 3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Oval 39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 descr="Number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Content Placeholder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2000"/>
              </a:spcAft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Just for fun, try Smart Lookup again by right-clicking in the word </a:t>
            </a:r>
            <a:r>
              <a:rPr lang="en-US" i="1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en-US" dirty="0"/>
              <a:t>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 Step 2.</a:t>
            </a:r>
          </a:p>
          <a:p>
            <a:pPr marL="0" indent="0">
              <a:spcAft>
                <a:spcPts val="2000"/>
              </a:spcAft>
              <a:buNone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8194" name="Picture 2" descr="Preview Image">
            <a:extLst>
              <a:ext uri="{FF2B5EF4-FFF2-40B4-BE49-F238E27FC236}">
                <a16:creationId xmlns:a16="http://schemas.microsoft.com/office/drawing/2014/main" id="{38FA1637-A1CD-6282-7750-FDC2F3754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questions about PowerPoint?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>
            <a:normAutofit/>
          </a:bodyPr>
          <a:lstStyle/>
          <a:p>
            <a:pPr marL="0" indent="0">
              <a:lnSpc>
                <a:spcPts val="3600"/>
              </a:lnSpc>
              <a:spcAft>
                <a:spcPts val="0"/>
              </a:spcAft>
              <a:buNone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Select the </a:t>
            </a:r>
            <a:r>
              <a:rPr lang="en-US" sz="20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Tell Me                  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button and type what you want to know.</a:t>
            </a:r>
            <a:b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ts val="3600"/>
              </a:lnSpc>
              <a:spcAft>
                <a:spcPts val="0"/>
              </a:spcAft>
              <a:buNone/>
            </a:pPr>
            <a:r>
              <a:rPr lang="en-US" sz="2000" u="sng" dirty="0">
                <a:latin typeface="Segoe UI Light" panose="020B0502040204020203" pitchFamily="34" charset="0"/>
                <a:cs typeface="Segoe UI Light" panose="020B0502040204020203" pitchFamily="34" charset="0"/>
                <a:hlinkClick r:id="rId3" tooltip="Visit the PowerPoint team blog"/>
              </a:rPr>
              <a:t>Visit the PowerPoint team blog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4" tooltip="Go to free PowerPoint training"/>
              </a:rPr>
              <a:t>Go to free PowerPoint training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ts val="3600"/>
              </a:lnSpc>
              <a:spcAft>
                <a:spcPts val="0"/>
              </a:spcAft>
              <a:buNone/>
            </a:pP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ts val="3600"/>
              </a:lnSpc>
              <a:spcAft>
                <a:spcPts val="0"/>
              </a:spcAft>
              <a:buNone/>
            </a:pP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 descr="Tell Me butto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81" y="2350333"/>
            <a:ext cx="1269672" cy="1189747"/>
          </a:xfrm>
          <a:prstGeom prst="rect">
            <a:avLst/>
          </a:prstGeom>
        </p:spPr>
      </p:pic>
      <p:pic>
        <p:nvPicPr>
          <p:cNvPr id="8" name="Picture 7" descr="Arrow pointing right with a hyperlink to the PowerPoint team blog. Select the image to visit the PowerPoint team blog ">
            <a:hlinkClick r:id="rId6" tooltip="Select here to visit the PowerPoint team blog.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98" y="3566804"/>
            <a:ext cx="661940" cy="661940"/>
          </a:xfrm>
          <a:prstGeom prst="rect">
            <a:avLst/>
          </a:prstGeom>
        </p:spPr>
      </p:pic>
      <p:pic>
        <p:nvPicPr>
          <p:cNvPr id="7" name="Picture 6" descr="Arrow pointing right with a hyperlink to free PowerPoint training. Select the image to access free PowerPoint training">
            <a:hlinkClick r:id="rId4" tooltip="Select here to go to free PowerPoint training.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98" y="4252716"/>
            <a:ext cx="661940" cy="6619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SELECT THE ARROW WHEN IN SLIDE SHOW MODE</a:t>
            </a:r>
          </a:p>
        </p:txBody>
      </p:sp>
      <p:pic>
        <p:nvPicPr>
          <p:cNvPr id="11" name="Picture 10" descr="Tell Me box suggestion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066" y="2761488"/>
            <a:ext cx="2476156" cy="2001277"/>
          </a:xfrm>
          <a:prstGeom prst="rect">
            <a:avLst/>
          </a:prstGeom>
        </p:spPr>
      </p:pic>
      <p:pic>
        <p:nvPicPr>
          <p:cNvPr id="9218" name="Picture 2" descr="Preview Image">
            <a:extLst>
              <a:ext uri="{FF2B5EF4-FFF2-40B4-BE49-F238E27FC236}">
                <a16:creationId xmlns:a16="http://schemas.microsoft.com/office/drawing/2014/main" id="{D363A11B-921E-C7C1-E0C6-BFB45F490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108_Win32 v2" id="{08D89365-2E4C-432D-9349-8DF9B80AEEA1}" vid="{010FF314-90DF-4A21-BD0D-ADCBA34234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3EE4EA-81C0-48D0-BEBD-A2EFD6B38B4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563EE24-83AF-4B4D-B45B-11D1ECD436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FC9C26-AD58-4393-99DE-F67958CF6A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{AAE07C36-12C5-4BC2-BEAE-315735FC6332}tf10001108_win32</Template>
  <TotalTime>110</TotalTime>
  <Words>546</Words>
  <Application>Microsoft Office PowerPoint</Application>
  <PresentationFormat>Widescreen</PresentationFormat>
  <Paragraphs>61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Segoe UI</vt:lpstr>
      <vt:lpstr>Segoe UI Light</vt:lpstr>
      <vt:lpstr>Segoe UI Semibold</vt:lpstr>
      <vt:lpstr>Custom</vt:lpstr>
      <vt:lpstr>Welcome to PowerPoint</vt:lpstr>
      <vt:lpstr>Designer helps you get your point across</vt:lpstr>
      <vt:lpstr>How to use PowerPoint Designer</vt:lpstr>
      <vt:lpstr>orph</vt:lpstr>
      <vt:lpstr>Setting up Morph</vt:lpstr>
      <vt:lpstr>Working together in real time</vt:lpstr>
      <vt:lpstr>You’re an expert with Tell Me</vt:lpstr>
      <vt:lpstr>Explore without leaving your slides</vt:lpstr>
      <vt:lpstr>More questions about PowerPoint?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Ramachandra Barik</dc:creator>
  <cp:keywords/>
  <cp:lastModifiedBy>Ramachandra Barik</cp:lastModifiedBy>
  <cp:revision>2</cp:revision>
  <dcterms:created xsi:type="dcterms:W3CDTF">2024-11-21T07:15:36Z</dcterms:created>
  <dcterms:modified xsi:type="dcterms:W3CDTF">2024-11-21T09:05:36Z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